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21FF-75E6-4D99-A9D9-F86BC171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05EC1-3380-47DA-B457-87C290B26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2A9F-EDF5-41BA-B2C0-EF410522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A0D7B-3315-4400-955B-1D032A35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29D3-7919-43B9-A13B-FD3C212E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0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F58E-56BB-4A3E-BB48-B0A2F1B0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FA60E-6125-4019-8D15-446FDE1DC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DA4EE-AAF2-4BD1-944A-B607B8B0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D9379-3C57-463A-9E6F-E697B48C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03963-0629-45C4-A3E7-3F0B2530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ED07B-55DA-438F-938A-EA804FEA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6A0F1-2357-4F8D-8D46-8239688B0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C754-1801-4DEB-8071-C504759F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A9F8-CB24-4827-BB14-9CE501B5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AE447-C6C1-4188-938B-08B22370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2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E863-D7CC-460D-9827-B35B7F63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69D7D-4BAD-4993-A89C-AC6A23D0E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5A0E-4AC6-44F0-B8A1-F1A4F21F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53A3-F464-4ABF-B7CA-4FD45AA4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CB082-9AEF-4885-AD95-6FA2955F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6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31E9-49A9-4C17-98DF-BAFF0D50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D659-582E-4135-8B2D-5AE3C3C1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8B3ED-E14D-4C08-9D55-660B93DE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89EA1-29FF-4261-8CC9-8455C470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C66A-B415-448B-89BD-DB4FDC7E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6F9F-19CF-46C7-8373-AC0EF0D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BCB4-CCC7-4077-A7F8-51FDDE4CB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9934A-FA6F-41BB-BD36-ECD88506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98F7D-5669-4293-B18C-BD9F5093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75B07-2C94-4BD5-AD10-FE39218B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D3D72-EF23-4658-A34E-3FF469A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107D-CAA2-48F1-8BC8-9E969DA8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25BA3-C5B2-4829-95A4-038498B69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66312-D35E-4D89-9F33-936E4CCC7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8C292-62B6-48E2-AC95-4CDAB1CE5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0A8FE-623F-4D44-AB85-5D47E81E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32769-09A7-452F-A33B-6A69B293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FC873-BD78-4737-87B1-3A30D0FA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B3230-5A5C-4C3C-A371-383051E5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F0D3-2179-4217-8824-BF5739D9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86EC4-FF0D-492A-A3E1-FC0CA81D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A2089-B621-4973-B621-3EBC5FCB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06C3D-E37D-4A25-994E-7DB8555D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B2227-0875-4891-A18C-E73AC3D1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F0B36-A0EA-454C-BE3A-02A71BBB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FD7E1-6C3C-43D4-B289-D60CB1D1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0302-7F7B-446A-8F6D-217930D2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DF01-20F5-4208-AC85-A78E80A2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72080-4D2A-483B-BA58-06480015A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41ED2-30E3-49AE-BE3D-53E43575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63693-B95E-4E89-9E4B-BA8A0D9B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E9506-9CC4-43BB-8FBB-473566FF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A005-9E97-487A-B595-1C9A3669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4C2C-3A39-4FB5-9808-C6348FBE3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63A14-303A-4F80-8AB0-36908A42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643BB-F84F-4EF1-864B-154A66ED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C103C-73D9-4B9A-B8A3-5F6D6CCD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1A76F-C414-40E8-BA8F-B5ED3D93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5933B-C7D4-4498-8EA9-2F0B8DAB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92C3F-D5E1-47AB-8A29-E4A2FC33E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0F8D0-A533-49C6-B737-210ABED23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7008-59CD-4456-A488-08B220E1607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8C834-BF50-4315-B0FA-E55D0F3DE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331C2-7BBF-47A4-9407-7E23991B1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1737-ABA1-4273-BE1A-F152EC185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0">
            <a:extLst>
              <a:ext uri="{FF2B5EF4-FFF2-40B4-BE49-F238E27FC236}">
                <a16:creationId xmlns:a16="http://schemas.microsoft.com/office/drawing/2014/main" id="{BD1C1386-F4CB-49A7-99DF-7348206C74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9">
            <a:extLst>
              <a:ext uri="{FF2B5EF4-FFF2-40B4-BE49-F238E27FC236}">
                <a16:creationId xmlns:a16="http://schemas.microsoft.com/office/drawing/2014/main" id="{35DD27E2-FFAF-4C3C-A1BA-3BEE20027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0">
            <a:extLst>
              <a:ext uri="{FF2B5EF4-FFF2-40B4-BE49-F238E27FC236}">
                <a16:creationId xmlns:a16="http://schemas.microsoft.com/office/drawing/2014/main" id="{C49A3566-B53D-4764-9EBF-B201CE86E4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7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1">
            <a:extLst>
              <a:ext uri="{FF2B5EF4-FFF2-40B4-BE49-F238E27FC236}">
                <a16:creationId xmlns:a16="http://schemas.microsoft.com/office/drawing/2014/main" id="{889B887D-6DA1-4B95-87D0-1503A9B30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2">
            <a:extLst>
              <a:ext uri="{FF2B5EF4-FFF2-40B4-BE49-F238E27FC236}">
                <a16:creationId xmlns:a16="http://schemas.microsoft.com/office/drawing/2014/main" id="{257D0881-3D93-4F9D-BE36-6CA7850367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3">
            <a:extLst>
              <a:ext uri="{FF2B5EF4-FFF2-40B4-BE49-F238E27FC236}">
                <a16:creationId xmlns:a16="http://schemas.microsoft.com/office/drawing/2014/main" id="{68FF8AD1-1136-40E1-B725-228F2BE03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0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4">
            <a:extLst>
              <a:ext uri="{FF2B5EF4-FFF2-40B4-BE49-F238E27FC236}">
                <a16:creationId xmlns:a16="http://schemas.microsoft.com/office/drawing/2014/main" id="{C197B08F-348E-424A-A926-E208DD2CF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5">
            <a:extLst>
              <a:ext uri="{FF2B5EF4-FFF2-40B4-BE49-F238E27FC236}">
                <a16:creationId xmlns:a16="http://schemas.microsoft.com/office/drawing/2014/main" id="{40219751-AC6A-481C-81EF-4B249BE92A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3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6">
            <a:extLst>
              <a:ext uri="{FF2B5EF4-FFF2-40B4-BE49-F238E27FC236}">
                <a16:creationId xmlns:a16="http://schemas.microsoft.com/office/drawing/2014/main" id="{7324ACB4-FE68-48EA-82AD-D5AC77016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0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7">
            <a:extLst>
              <a:ext uri="{FF2B5EF4-FFF2-40B4-BE49-F238E27FC236}">
                <a16:creationId xmlns:a16="http://schemas.microsoft.com/office/drawing/2014/main" id="{E5D085C4-8C2D-42BC-A2B9-21739D0A3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8">
            <a:extLst>
              <a:ext uri="{FF2B5EF4-FFF2-40B4-BE49-F238E27FC236}">
                <a16:creationId xmlns:a16="http://schemas.microsoft.com/office/drawing/2014/main" id="{2A3A787B-5D41-4007-A8C3-8C62CA9887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1">
            <a:extLst>
              <a:ext uri="{FF2B5EF4-FFF2-40B4-BE49-F238E27FC236}">
                <a16:creationId xmlns:a16="http://schemas.microsoft.com/office/drawing/2014/main" id="{380BF822-F2CE-4C99-B72B-12CA55FCE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0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19">
            <a:extLst>
              <a:ext uri="{FF2B5EF4-FFF2-40B4-BE49-F238E27FC236}">
                <a16:creationId xmlns:a16="http://schemas.microsoft.com/office/drawing/2014/main" id="{C003ECFB-ED10-41F0-9FAA-523C2979C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1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0">
            <a:extLst>
              <a:ext uri="{FF2B5EF4-FFF2-40B4-BE49-F238E27FC236}">
                <a16:creationId xmlns:a16="http://schemas.microsoft.com/office/drawing/2014/main" id="{1F5AEE83-D20D-4BF2-AA4A-EE0A566DE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7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1">
            <a:extLst>
              <a:ext uri="{FF2B5EF4-FFF2-40B4-BE49-F238E27FC236}">
                <a16:creationId xmlns:a16="http://schemas.microsoft.com/office/drawing/2014/main" id="{AEEBE1F7-6581-44F3-AD42-9AE2102A4D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4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2">
            <a:extLst>
              <a:ext uri="{FF2B5EF4-FFF2-40B4-BE49-F238E27FC236}">
                <a16:creationId xmlns:a16="http://schemas.microsoft.com/office/drawing/2014/main" id="{A159F641-2DF3-432A-B88A-4D1D75B8C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3">
            <a:extLst>
              <a:ext uri="{FF2B5EF4-FFF2-40B4-BE49-F238E27FC236}">
                <a16:creationId xmlns:a16="http://schemas.microsoft.com/office/drawing/2014/main" id="{D79C4F2F-8E08-4A09-9323-12E1C588B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4">
            <a:extLst>
              <a:ext uri="{FF2B5EF4-FFF2-40B4-BE49-F238E27FC236}">
                <a16:creationId xmlns:a16="http://schemas.microsoft.com/office/drawing/2014/main" id="{46F6E015-1012-42BC-895B-110BDB5B6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1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5">
            <a:extLst>
              <a:ext uri="{FF2B5EF4-FFF2-40B4-BE49-F238E27FC236}">
                <a16:creationId xmlns:a16="http://schemas.microsoft.com/office/drawing/2014/main" id="{201914DA-7601-4B2C-A2A7-FEF9D3305C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2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6">
            <a:extLst>
              <a:ext uri="{FF2B5EF4-FFF2-40B4-BE49-F238E27FC236}">
                <a16:creationId xmlns:a16="http://schemas.microsoft.com/office/drawing/2014/main" id="{3505605C-E75E-4647-B433-1461AC66B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5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7">
            <a:extLst>
              <a:ext uri="{FF2B5EF4-FFF2-40B4-BE49-F238E27FC236}">
                <a16:creationId xmlns:a16="http://schemas.microsoft.com/office/drawing/2014/main" id="{5E776B54-0669-44C7-9382-A81A7FBF1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9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8">
            <a:extLst>
              <a:ext uri="{FF2B5EF4-FFF2-40B4-BE49-F238E27FC236}">
                <a16:creationId xmlns:a16="http://schemas.microsoft.com/office/drawing/2014/main" id="{4B52FBEE-8BBA-46EF-94C6-6DEB3BBE9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2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2">
            <a:extLst>
              <a:ext uri="{FF2B5EF4-FFF2-40B4-BE49-F238E27FC236}">
                <a16:creationId xmlns:a16="http://schemas.microsoft.com/office/drawing/2014/main" id="{274F56C5-40CA-4F24-A3AD-718D2445E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92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29">
            <a:extLst>
              <a:ext uri="{FF2B5EF4-FFF2-40B4-BE49-F238E27FC236}">
                <a16:creationId xmlns:a16="http://schemas.microsoft.com/office/drawing/2014/main" id="{8F339C3A-6591-4FFB-A4D1-EDAA44405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4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1">
            <a:extLst>
              <a:ext uri="{FF2B5EF4-FFF2-40B4-BE49-F238E27FC236}">
                <a16:creationId xmlns:a16="http://schemas.microsoft.com/office/drawing/2014/main" id="{FA608B4B-2633-41DE-BBF7-9BA9C17861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2">
            <a:extLst>
              <a:ext uri="{FF2B5EF4-FFF2-40B4-BE49-F238E27FC236}">
                <a16:creationId xmlns:a16="http://schemas.microsoft.com/office/drawing/2014/main" id="{7E970129-65C8-4D25-9D00-A0C99DCE2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1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3">
            <a:extLst>
              <a:ext uri="{FF2B5EF4-FFF2-40B4-BE49-F238E27FC236}">
                <a16:creationId xmlns:a16="http://schemas.microsoft.com/office/drawing/2014/main" id="{CEF8EEBE-A4D4-4894-A0A3-FE8341612E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6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4">
            <a:extLst>
              <a:ext uri="{FF2B5EF4-FFF2-40B4-BE49-F238E27FC236}">
                <a16:creationId xmlns:a16="http://schemas.microsoft.com/office/drawing/2014/main" id="{B0558B11-7130-4BA1-B620-E1236BACB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8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5">
            <a:extLst>
              <a:ext uri="{FF2B5EF4-FFF2-40B4-BE49-F238E27FC236}">
                <a16:creationId xmlns:a16="http://schemas.microsoft.com/office/drawing/2014/main" id="{DCD01B48-20C4-442E-B3A7-FB91B0507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6">
            <a:extLst>
              <a:ext uri="{FF2B5EF4-FFF2-40B4-BE49-F238E27FC236}">
                <a16:creationId xmlns:a16="http://schemas.microsoft.com/office/drawing/2014/main" id="{874C5709-CA8A-43E1-90E4-838E95F52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15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7">
            <a:extLst>
              <a:ext uri="{FF2B5EF4-FFF2-40B4-BE49-F238E27FC236}">
                <a16:creationId xmlns:a16="http://schemas.microsoft.com/office/drawing/2014/main" id="{41CAEB1E-84AF-49E1-AFFC-AA4FAA9E7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92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8">
            <a:extLst>
              <a:ext uri="{FF2B5EF4-FFF2-40B4-BE49-F238E27FC236}">
                <a16:creationId xmlns:a16="http://schemas.microsoft.com/office/drawing/2014/main" id="{35CA9FC0-FF0D-4EA9-829C-3D1D71C76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09">
            <a:extLst>
              <a:ext uri="{FF2B5EF4-FFF2-40B4-BE49-F238E27FC236}">
                <a16:creationId xmlns:a16="http://schemas.microsoft.com/office/drawing/2014/main" id="{64CDDF1D-A91E-4944-AF0D-01A277632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3">
            <a:extLst>
              <a:ext uri="{FF2B5EF4-FFF2-40B4-BE49-F238E27FC236}">
                <a16:creationId xmlns:a16="http://schemas.microsoft.com/office/drawing/2014/main" id="{DB4EDAEA-9DA2-44CE-900A-E230F2EDB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9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0">
            <a:extLst>
              <a:ext uri="{FF2B5EF4-FFF2-40B4-BE49-F238E27FC236}">
                <a16:creationId xmlns:a16="http://schemas.microsoft.com/office/drawing/2014/main" id="{D2B697BC-76C3-4E09-BE5A-A5954B6E6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7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1">
            <a:extLst>
              <a:ext uri="{FF2B5EF4-FFF2-40B4-BE49-F238E27FC236}">
                <a16:creationId xmlns:a16="http://schemas.microsoft.com/office/drawing/2014/main" id="{405EB250-419F-4470-8789-2A62570BA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5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2">
            <a:extLst>
              <a:ext uri="{FF2B5EF4-FFF2-40B4-BE49-F238E27FC236}">
                <a16:creationId xmlns:a16="http://schemas.microsoft.com/office/drawing/2014/main" id="{13700242-78DE-4DB3-9B39-B00532C71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5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3">
            <a:extLst>
              <a:ext uri="{FF2B5EF4-FFF2-40B4-BE49-F238E27FC236}">
                <a16:creationId xmlns:a16="http://schemas.microsoft.com/office/drawing/2014/main" id="{5C05249A-A115-4244-A42D-7E93B6CF6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4">
            <a:extLst>
              <a:ext uri="{FF2B5EF4-FFF2-40B4-BE49-F238E27FC236}">
                <a16:creationId xmlns:a16="http://schemas.microsoft.com/office/drawing/2014/main" id="{6601D761-4A24-4195-AC36-3AB039C30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35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5">
            <a:extLst>
              <a:ext uri="{FF2B5EF4-FFF2-40B4-BE49-F238E27FC236}">
                <a16:creationId xmlns:a16="http://schemas.microsoft.com/office/drawing/2014/main" id="{6895CFB7-E2A3-4D32-957B-746EC2ED6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0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6">
            <a:extLst>
              <a:ext uri="{FF2B5EF4-FFF2-40B4-BE49-F238E27FC236}">
                <a16:creationId xmlns:a16="http://schemas.microsoft.com/office/drawing/2014/main" id="{2F8AA749-57B3-462C-BA80-FCFC16118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1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7">
            <a:extLst>
              <a:ext uri="{FF2B5EF4-FFF2-40B4-BE49-F238E27FC236}">
                <a16:creationId xmlns:a16="http://schemas.microsoft.com/office/drawing/2014/main" id="{87957DA6-12EA-493A-8E0D-7AB6CA50F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60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19">
            <a:extLst>
              <a:ext uri="{FF2B5EF4-FFF2-40B4-BE49-F238E27FC236}">
                <a16:creationId xmlns:a16="http://schemas.microsoft.com/office/drawing/2014/main" id="{A03C7690-2680-4586-9FBE-E98500632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1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0">
            <a:extLst>
              <a:ext uri="{FF2B5EF4-FFF2-40B4-BE49-F238E27FC236}">
                <a16:creationId xmlns:a16="http://schemas.microsoft.com/office/drawing/2014/main" id="{793BB131-1344-4B4A-98E7-B03C52AFB5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9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4">
            <a:extLst>
              <a:ext uri="{FF2B5EF4-FFF2-40B4-BE49-F238E27FC236}">
                <a16:creationId xmlns:a16="http://schemas.microsoft.com/office/drawing/2014/main" id="{CC5751A1-BDB5-405E-89D6-6E09437A1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5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1">
            <a:extLst>
              <a:ext uri="{FF2B5EF4-FFF2-40B4-BE49-F238E27FC236}">
                <a16:creationId xmlns:a16="http://schemas.microsoft.com/office/drawing/2014/main" id="{A853DA14-9948-4467-9657-070D9337D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36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2">
            <a:extLst>
              <a:ext uri="{FF2B5EF4-FFF2-40B4-BE49-F238E27FC236}">
                <a16:creationId xmlns:a16="http://schemas.microsoft.com/office/drawing/2014/main" id="{00EDBC57-F648-41B1-8CED-6F8D5E538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5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3">
            <a:extLst>
              <a:ext uri="{FF2B5EF4-FFF2-40B4-BE49-F238E27FC236}">
                <a16:creationId xmlns:a16="http://schemas.microsoft.com/office/drawing/2014/main" id="{205196B6-1958-4145-B422-5318950E6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7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4">
            <a:extLst>
              <a:ext uri="{FF2B5EF4-FFF2-40B4-BE49-F238E27FC236}">
                <a16:creationId xmlns:a16="http://schemas.microsoft.com/office/drawing/2014/main" id="{6826769E-3D6B-4840-8A92-138B9298B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16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5">
            <a:extLst>
              <a:ext uri="{FF2B5EF4-FFF2-40B4-BE49-F238E27FC236}">
                <a16:creationId xmlns:a16="http://schemas.microsoft.com/office/drawing/2014/main" id="{569CF109-A754-4621-AF8B-7ADBDFA650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66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6">
            <a:extLst>
              <a:ext uri="{FF2B5EF4-FFF2-40B4-BE49-F238E27FC236}">
                <a16:creationId xmlns:a16="http://schemas.microsoft.com/office/drawing/2014/main" id="{43894A2A-C4E7-4267-A961-E8E74C500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4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7">
            <a:extLst>
              <a:ext uri="{FF2B5EF4-FFF2-40B4-BE49-F238E27FC236}">
                <a16:creationId xmlns:a16="http://schemas.microsoft.com/office/drawing/2014/main" id="{B6160FE7-CB45-4FDB-9469-7E4516DC9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244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2_ppt_encrypted0028">
            <a:extLst>
              <a:ext uri="{FF2B5EF4-FFF2-40B4-BE49-F238E27FC236}">
                <a16:creationId xmlns:a16="http://schemas.microsoft.com/office/drawing/2014/main" id="{00FBBB62-D8D6-473C-9893-AB9F904C9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26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slide_30_ppt_encrypted0000">
            <a:extLst>
              <a:ext uri="{FF2B5EF4-FFF2-40B4-BE49-F238E27FC236}">
                <a16:creationId xmlns:a16="http://schemas.microsoft.com/office/drawing/2014/main" id="{0614DCD8-8102-4A1E-A981-16C297B29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5">
            <a:extLst>
              <a:ext uri="{FF2B5EF4-FFF2-40B4-BE49-F238E27FC236}">
                <a16:creationId xmlns:a16="http://schemas.microsoft.com/office/drawing/2014/main" id="{40746F34-B2C5-49EA-BC1A-93E95081C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6">
            <a:extLst>
              <a:ext uri="{FF2B5EF4-FFF2-40B4-BE49-F238E27FC236}">
                <a16:creationId xmlns:a16="http://schemas.microsoft.com/office/drawing/2014/main" id="{A0C7876D-E586-47EB-8F0E-87844C48EC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7">
            <a:extLst>
              <a:ext uri="{FF2B5EF4-FFF2-40B4-BE49-F238E27FC236}">
                <a16:creationId xmlns:a16="http://schemas.microsoft.com/office/drawing/2014/main" id="{60DDF061-BD2D-4965-9EFA-344207FD9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upporting_parenting_webinar_3_pt_1_ppt_encrypted0008">
            <a:extLst>
              <a:ext uri="{FF2B5EF4-FFF2-40B4-BE49-F238E27FC236}">
                <a16:creationId xmlns:a16="http://schemas.microsoft.com/office/drawing/2014/main" id="{2CCECEF1-0B34-4DC9-BD4E-58B1ACF68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45592A259014CA41155E12FE9F2F0" ma:contentTypeVersion="12" ma:contentTypeDescription="Create a new document." ma:contentTypeScope="" ma:versionID="aedca3546921cbe41679ed8e1a960c1b">
  <xsd:schema xmlns:xsd="http://www.w3.org/2001/XMLSchema" xmlns:xs="http://www.w3.org/2001/XMLSchema" xmlns:p="http://schemas.microsoft.com/office/2006/metadata/properties" xmlns:ns2="a23ed670-4c72-417d-b0ad-5ffe471fe6d6" xmlns:ns3="e9eb5426-864b-4a7b-869b-c072d3837379" targetNamespace="http://schemas.microsoft.com/office/2006/metadata/properties" ma:root="true" ma:fieldsID="d2a524926d08ae4eeab3939217a3993d" ns2:_="" ns3:_="">
    <xsd:import namespace="a23ed670-4c72-417d-b0ad-5ffe471fe6d6"/>
    <xsd:import namespace="e9eb5426-864b-4a7b-869b-c072d3837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d670-4c72-417d-b0ad-5ffe471fe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b5426-864b-4a7b-869b-c072d38373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225D80-1843-4E59-B641-5503F24A4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3ed670-4c72-417d-b0ad-5ffe471fe6d6"/>
    <ds:schemaRef ds:uri="e9eb5426-864b-4a7b-869b-c072d3837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860A5C-C6B8-4B0B-B436-4D5E52A96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F1297-DE0E-4E5B-8C99-685F9DC00C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 Hackley</dc:creator>
  <cp:lastModifiedBy>Laurel Hackley</cp:lastModifiedBy>
  <cp:revision>1</cp:revision>
  <dcterms:created xsi:type="dcterms:W3CDTF">2019-10-04T22:47:44Z</dcterms:created>
  <dcterms:modified xsi:type="dcterms:W3CDTF">2019-10-04T22:48:46Z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0x010100BAC45592A259014CA41155E12FE9F2F0</vt:lpwstr>
  </property>
</Properties>
</file>