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5DCC5-CDC3-4DAD-983C-0702E828C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E507F-26EF-46A6-8F74-09AD4781E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3BAF8-C6EA-4D2F-8B18-DFC9FA2B6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56DF-C311-49A1-AC5E-6AA9B70FD3F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90D64-591F-4014-906F-E396BD585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BDD8B-53FB-4C8C-8106-266CE292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7F98-2A16-4C2B-A08B-A204921C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2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08359-43FF-44BA-9203-8DEBFB9C6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3D9107-62CF-43F1-B8AF-A5D398FAC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BB6BA-C194-4211-A212-860F51D1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56DF-C311-49A1-AC5E-6AA9B70FD3F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7B2F4-C7A3-483C-AEC8-4CF26CFA6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5EB9A-E79E-46EF-9068-1C8A3FBA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7F98-2A16-4C2B-A08B-A204921C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6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BA59D7-D16F-4B1A-885A-3F971A176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AC2C5-E240-41FE-A110-16FA56F86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EAEC8-B4DC-4FD5-A72D-425C1411F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56DF-C311-49A1-AC5E-6AA9B70FD3F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4041A-BB91-4819-8C2C-BD416E64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45B0F-16A5-4F62-AC22-29E6BC44B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7F98-2A16-4C2B-A08B-A204921C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53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650E-9919-450C-8B8A-46F6FF56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F9434-9E89-4A83-A044-EB70ECE0C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224DD-5BC6-4A2C-AB1B-0AEC0576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56DF-C311-49A1-AC5E-6AA9B70FD3F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6C5AE-6D94-4C29-A9FC-BD0790767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CC4D2-409A-4204-A41B-3EA83394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7F98-2A16-4C2B-A08B-A204921C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9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5B2F3-985C-48F5-97F6-DC2155F06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351364-EAD2-4527-95DA-3A3652D62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A3399-331D-4B69-8BA0-72AA351F1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56DF-C311-49A1-AC5E-6AA9B70FD3F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4EC2A-F9D5-4255-84ED-1C8F42D6F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1441C-E3DC-4DC6-84AA-465137918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7F98-2A16-4C2B-A08B-A204921C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4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FA41-A8DB-4EC4-91D0-E04121287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998D5-A08C-4D3E-94B0-FCF5EC06C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9C0A4-2FD6-481F-9A4F-94041A45F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42943-72E6-4ED3-8570-BE3951211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56DF-C311-49A1-AC5E-6AA9B70FD3F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26803-F4DB-4C9B-B4F8-A0C1D4993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7296F-D7D6-434F-989A-99FF8B72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7F98-2A16-4C2B-A08B-A204921C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9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2E2A8-E04E-4539-ADBA-3FFA5CCB5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6CAAF2-1B52-4241-8C08-CB4859593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2A9B5-9BB5-4102-B90A-EB4E4979B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09A234-2599-41FC-946D-7954A851B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D218C9-92B3-45C9-8AFA-FF06143BAD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55BFF7-BB1C-4CE9-B34D-02113B447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56DF-C311-49A1-AC5E-6AA9B70FD3F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BC78D4-CB42-437F-B30C-B8DE8A152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1A0698-A129-46A3-BE89-5A34C6C5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7F98-2A16-4C2B-A08B-A204921C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4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36FC2-72D1-46B7-A61C-6E782396D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578585-D811-4948-B379-AC0E3DF0E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56DF-C311-49A1-AC5E-6AA9B70FD3F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BE2CAB-DE1D-4DB3-8148-8D4035906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00472-7B52-417E-A076-7AED263C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7F98-2A16-4C2B-A08B-A204921C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0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0779A2-C4D1-406B-8E5F-89AF3493D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56DF-C311-49A1-AC5E-6AA9B70FD3F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97E195-8B7C-4842-9BA6-9CF92977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4EDAF2-136A-46A1-A58B-FF8CF339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7F98-2A16-4C2B-A08B-A204921C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3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0D4EF-53B9-4E83-A832-F1ACBBE12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F24F6-50FB-48BC-97C0-CFED082D4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8A4CA5-2D36-4672-AD19-5AC1DAB61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F3B13-26B5-4A82-BC12-D0BF8B527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56DF-C311-49A1-AC5E-6AA9B70FD3F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04AC0-6163-4D55-89B4-1EF5454B9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95EBD-73A7-4017-8C55-BADF208A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7F98-2A16-4C2B-A08B-A204921C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4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1612-FA75-4AED-A232-B65D55C38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DC9B16-181F-4247-8759-1C89796608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D3429-B150-4E98-8E12-9C9A02F01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4F831-1AA5-49F6-833B-939F2D8D6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056DF-C311-49A1-AC5E-6AA9B70FD3F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DE2DA-3D86-4E15-8835-9E48152A5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770DA-7908-422B-979B-0135BF95D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7F98-2A16-4C2B-A08B-A204921C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5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886067-3F04-44E4-BE74-2E549581D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EE6F8-6428-4143-B422-092C5FCD8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22A7D-6EA3-4B10-8D28-A72F5ABF69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56DF-C311-49A1-AC5E-6AA9B70FD3F1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E3FDD-8935-4DE5-8270-5E9299E13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BA63A-8ACD-4CEA-8422-2878F3180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47F98-2A16-4C2B-A08B-A204921C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619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00">
            <a:extLst>
              <a:ext uri="{FF2B5EF4-FFF2-40B4-BE49-F238E27FC236}">
                <a16:creationId xmlns:a16="http://schemas.microsoft.com/office/drawing/2014/main" id="{83CC7DCC-C255-4A51-9D16-9B897C5B454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009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09">
            <a:extLst>
              <a:ext uri="{FF2B5EF4-FFF2-40B4-BE49-F238E27FC236}">
                <a16:creationId xmlns:a16="http://schemas.microsoft.com/office/drawing/2014/main" id="{DE8BB799-94C8-4279-B830-A528A39A993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63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10">
            <a:extLst>
              <a:ext uri="{FF2B5EF4-FFF2-40B4-BE49-F238E27FC236}">
                <a16:creationId xmlns:a16="http://schemas.microsoft.com/office/drawing/2014/main" id="{AC4052D5-0E73-4C22-BB70-6E3BFADF436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6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11">
            <a:extLst>
              <a:ext uri="{FF2B5EF4-FFF2-40B4-BE49-F238E27FC236}">
                <a16:creationId xmlns:a16="http://schemas.microsoft.com/office/drawing/2014/main" id="{BEEDB719-9D64-417D-92CD-C71D5436535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39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12">
            <a:extLst>
              <a:ext uri="{FF2B5EF4-FFF2-40B4-BE49-F238E27FC236}">
                <a16:creationId xmlns:a16="http://schemas.microsoft.com/office/drawing/2014/main" id="{12473AFD-DBA6-453C-A94C-4476779D220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66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13">
            <a:extLst>
              <a:ext uri="{FF2B5EF4-FFF2-40B4-BE49-F238E27FC236}">
                <a16:creationId xmlns:a16="http://schemas.microsoft.com/office/drawing/2014/main" id="{C253B4DA-FE6C-4CC9-BA91-95BDD17857E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56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14">
            <a:extLst>
              <a:ext uri="{FF2B5EF4-FFF2-40B4-BE49-F238E27FC236}">
                <a16:creationId xmlns:a16="http://schemas.microsoft.com/office/drawing/2014/main" id="{05D135A6-887C-4755-BDCD-00CD040420B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255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15">
            <a:extLst>
              <a:ext uri="{FF2B5EF4-FFF2-40B4-BE49-F238E27FC236}">
                <a16:creationId xmlns:a16="http://schemas.microsoft.com/office/drawing/2014/main" id="{053473FF-5599-4895-94CD-46FF6627608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99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16">
            <a:extLst>
              <a:ext uri="{FF2B5EF4-FFF2-40B4-BE49-F238E27FC236}">
                <a16:creationId xmlns:a16="http://schemas.microsoft.com/office/drawing/2014/main" id="{8AEBE63E-B92E-4995-9523-311C846C617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393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17">
            <a:extLst>
              <a:ext uri="{FF2B5EF4-FFF2-40B4-BE49-F238E27FC236}">
                <a16:creationId xmlns:a16="http://schemas.microsoft.com/office/drawing/2014/main" id="{7C199A95-DE3B-4F70-A129-E3C299095BE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354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18">
            <a:extLst>
              <a:ext uri="{FF2B5EF4-FFF2-40B4-BE49-F238E27FC236}">
                <a16:creationId xmlns:a16="http://schemas.microsoft.com/office/drawing/2014/main" id="{E85A9E7E-BB6C-4D84-9063-123F777C9FB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126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01">
            <a:extLst>
              <a:ext uri="{FF2B5EF4-FFF2-40B4-BE49-F238E27FC236}">
                <a16:creationId xmlns:a16="http://schemas.microsoft.com/office/drawing/2014/main" id="{1C64ECC1-C915-4477-BC1F-7889B7535B1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155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19">
            <a:extLst>
              <a:ext uri="{FF2B5EF4-FFF2-40B4-BE49-F238E27FC236}">
                <a16:creationId xmlns:a16="http://schemas.microsoft.com/office/drawing/2014/main" id="{CC790110-E156-463B-B4A6-72DE94A6A83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97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20">
            <a:extLst>
              <a:ext uri="{FF2B5EF4-FFF2-40B4-BE49-F238E27FC236}">
                <a16:creationId xmlns:a16="http://schemas.microsoft.com/office/drawing/2014/main" id="{1DBA4964-AE39-42B4-89B0-64631941114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39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02">
            <a:extLst>
              <a:ext uri="{FF2B5EF4-FFF2-40B4-BE49-F238E27FC236}">
                <a16:creationId xmlns:a16="http://schemas.microsoft.com/office/drawing/2014/main" id="{9CF762AB-4C21-4661-9C60-EB0BDEA858D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60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03">
            <a:extLst>
              <a:ext uri="{FF2B5EF4-FFF2-40B4-BE49-F238E27FC236}">
                <a16:creationId xmlns:a16="http://schemas.microsoft.com/office/drawing/2014/main" id="{039DCE64-8B23-47B8-87AD-C358D5F8B21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55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04">
            <a:extLst>
              <a:ext uri="{FF2B5EF4-FFF2-40B4-BE49-F238E27FC236}">
                <a16:creationId xmlns:a16="http://schemas.microsoft.com/office/drawing/2014/main" id="{207780F5-0FA1-4D5E-BB60-8CCECDBCCB7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37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05">
            <a:extLst>
              <a:ext uri="{FF2B5EF4-FFF2-40B4-BE49-F238E27FC236}">
                <a16:creationId xmlns:a16="http://schemas.microsoft.com/office/drawing/2014/main" id="{2869532A-C806-4CE7-8BA2-C77E72A3564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4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06">
            <a:extLst>
              <a:ext uri="{FF2B5EF4-FFF2-40B4-BE49-F238E27FC236}">
                <a16:creationId xmlns:a16="http://schemas.microsoft.com/office/drawing/2014/main" id="{19E35F7C-ABAA-4E76-A42A-A4484C0B0C1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329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07">
            <a:extLst>
              <a:ext uri="{FF2B5EF4-FFF2-40B4-BE49-F238E27FC236}">
                <a16:creationId xmlns:a16="http://schemas.microsoft.com/office/drawing/2014/main" id="{49CE55A1-3023-4A51-AC47-00F79D3C11A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936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_extra_slides_pptx_encrypted0008">
            <a:extLst>
              <a:ext uri="{FF2B5EF4-FFF2-40B4-BE49-F238E27FC236}">
                <a16:creationId xmlns:a16="http://schemas.microsoft.com/office/drawing/2014/main" id="{D2BC3370-3B68-416C-B90A-190560EFC7C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25" y="0"/>
            <a:ext cx="91487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4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C45592A259014CA41155E12FE9F2F0" ma:contentTypeVersion="12" ma:contentTypeDescription="Create a new document." ma:contentTypeScope="" ma:versionID="aedca3546921cbe41679ed8e1a960c1b">
  <xsd:schema xmlns:xsd="http://www.w3.org/2001/XMLSchema" xmlns:xs="http://www.w3.org/2001/XMLSchema" xmlns:p="http://schemas.microsoft.com/office/2006/metadata/properties" xmlns:ns2="a23ed670-4c72-417d-b0ad-5ffe471fe6d6" xmlns:ns3="e9eb5426-864b-4a7b-869b-c072d3837379" targetNamespace="http://schemas.microsoft.com/office/2006/metadata/properties" ma:root="true" ma:fieldsID="d2a524926d08ae4eeab3939217a3993d" ns2:_="" ns3:_="">
    <xsd:import namespace="a23ed670-4c72-417d-b0ad-5ffe471fe6d6"/>
    <xsd:import namespace="e9eb5426-864b-4a7b-869b-c072d38373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ed670-4c72-417d-b0ad-5ffe471fe6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b5426-864b-4a7b-869b-c072d383737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4E4D80-9D97-43C8-A886-388532B30E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3ed670-4c72-417d-b0ad-5ffe471fe6d6"/>
    <ds:schemaRef ds:uri="e9eb5426-864b-4a7b-869b-c072d38373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E2107F-0170-40BC-AAEE-E4ACE8E62E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7B7D03-4B1C-41EE-AF3D-559AD3409A18}">
  <ds:schemaRefs>
    <ds:schemaRef ds:uri="http://purl.org/dc/elements/1.1/"/>
    <ds:schemaRef ds:uri="http://purl.org/dc/dcmitype/"/>
    <ds:schemaRef ds:uri="a23ed670-4c72-417d-b0ad-5ffe471fe6d6"/>
    <ds:schemaRef ds:uri="e9eb5426-864b-4a7b-869b-c072d3837379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Laurel Hackley</dc:creator>
  <cp:lastModifiedBy>Laurel Hackley</cp:lastModifiedBy>
  <cp:revision>1</cp:revision>
  <dcterms:created xsi:type="dcterms:W3CDTF">2019-10-04T22:50:36Z</dcterms:created>
  <dcterms:modified xsi:type="dcterms:W3CDTF">2019-10-04T22:51:21Z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0x010100BAC45592A259014CA41155E12FE9F2F0</vt:lpwstr>
  </property>
</Properties>
</file>