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D18F-E7FC-4B5A-867A-62566A429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86A7D-AE4F-49E4-92AB-72E645137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17933-11CE-4035-99EF-CEF98EF5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8C61-12AC-4D2A-8E8D-567204C4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37210-78C0-4923-8B19-5A46669A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344E-CADE-48F5-9494-DA62581C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35D6C-AABE-4BEE-BB0D-F6813937C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13031-373B-4595-8D29-4D9FE910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F98DB-18FA-484E-9EE8-9EBBD6A4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3CF72-530E-4D73-B12B-39EE9384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CBE2D2-2F22-4DDD-A7EB-B068EC7D6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C4F8F-0883-4E4C-81B1-2926F1952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0BB41-69A5-4C35-AB85-B7322E8F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A07D5-5F9E-4ACD-B8DC-614422DE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726C0-604E-4A19-AB80-0FC6E983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8551-1280-4182-A856-56A5C524D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8545-0F29-4E32-8B5D-5CDDBBE2A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FB82-3A3E-4D73-8EB0-96EBE32B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4C28-CC9F-4997-83AE-2B387FD04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62F8-25FC-4FE6-9D3E-ADEFD9A35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289CA-10D3-45CD-9B8E-FA4F3BC1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342DD-D411-4413-BEB1-19DEAE340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3BBA-3F71-4CDD-9290-C071B3A9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BCDAD-AC5E-4975-A6FB-76EA27CC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0BA6E-6221-4743-B71C-C7198A9FC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0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BF58-59FD-4F05-B70A-F36362FA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054B7-37CD-4B1C-A365-C0C8C6F95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FCE0E-A24E-447F-BAAF-CC162F305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CDA4E-1720-407D-88A9-B7FF6DAB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F30E4D-0E07-4FEC-AEC7-13B20295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3C535-F5C4-4290-96C5-9355DA24D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6E0B-378E-41B2-9E7A-848B9B9B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0E77D-6EF6-40C6-A47C-E71FADE0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72AE6-EA79-4A6F-856D-42E988803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B8A32-8A3E-4896-AC8F-F7B1DA487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791F2-69A5-4144-82A7-D2B583635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B60BE7-3351-49EF-97C8-F55BFD9F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ECF87E-715D-4435-9CD7-198CE6E5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E2D91-8ABD-4E70-B080-8B8E667A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5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BAE9-A13C-4F86-8A53-CB06E0C7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6D6146-5680-45C9-82DC-EABD25562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48C96-67C3-4ADF-965A-93078AB1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97629-B0AE-472F-965C-AA11BB04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46A4D7-9E50-47A0-961E-E60CEA55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87CB2-60F0-4F7A-9936-D41C85F4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0A27E-103E-4BE8-B911-E53E1CBE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3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791C1-82BB-4AF3-95DB-D0A06F273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314E-7696-4D62-82E0-1B353C7CB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C2F50-CC1B-4B3C-9DD8-18A727F17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408A0-2C5D-4FF8-8CB8-F714819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4DAF2-EAEC-4CC8-B95B-8233F3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6A42F-24DB-474A-8118-E8B73B26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273E-594E-49A7-AAD6-039A39D5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B9B9EF-9755-4348-9AFF-4AB9FC2F6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F682E-1C3F-45EF-A1FE-2D3C9859A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09B98-1943-44EB-8E1D-47902A6D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55739-5621-4D51-8252-E4196A63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F8036-C949-4815-BA6D-3B099173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0B9126-219F-4CC3-9CCF-3E8EE0267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9CF39-2743-4A61-90C7-EC7D2322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C5D73-C193-4A58-AC97-B397745737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A482-4899-416C-A532-0264DB7586AA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3E812-49FF-4055-BB70-75797C3DB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3B47-E32D-441E-8D69-D34562EA7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364C-6135-4C41-8D6D-4820EC102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4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0">
            <a:extLst>
              <a:ext uri="{FF2B5EF4-FFF2-40B4-BE49-F238E27FC236}">
                <a16:creationId xmlns:a16="http://schemas.microsoft.com/office/drawing/2014/main" id="{E7678468-BC3E-427D-9C2A-56CAC2DA3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1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0">
            <a:extLst>
              <a:ext uri="{FF2B5EF4-FFF2-40B4-BE49-F238E27FC236}">
                <a16:creationId xmlns:a16="http://schemas.microsoft.com/office/drawing/2014/main" id="{16DE319D-C04E-426A-A9AF-B0AE092B19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2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1">
            <a:extLst>
              <a:ext uri="{FF2B5EF4-FFF2-40B4-BE49-F238E27FC236}">
                <a16:creationId xmlns:a16="http://schemas.microsoft.com/office/drawing/2014/main" id="{62C11B72-EC64-40BF-9771-F3E8A420C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2">
            <a:extLst>
              <a:ext uri="{FF2B5EF4-FFF2-40B4-BE49-F238E27FC236}">
                <a16:creationId xmlns:a16="http://schemas.microsoft.com/office/drawing/2014/main" id="{74D53FAB-09AE-45CB-AE8B-5F6245F493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3">
            <a:extLst>
              <a:ext uri="{FF2B5EF4-FFF2-40B4-BE49-F238E27FC236}">
                <a16:creationId xmlns:a16="http://schemas.microsoft.com/office/drawing/2014/main" id="{866E3805-2274-47EF-8D55-6C07771DB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91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4">
            <a:extLst>
              <a:ext uri="{FF2B5EF4-FFF2-40B4-BE49-F238E27FC236}">
                <a16:creationId xmlns:a16="http://schemas.microsoft.com/office/drawing/2014/main" id="{8BE9794C-1586-4640-9EEC-93F08EA788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6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5">
            <a:extLst>
              <a:ext uri="{FF2B5EF4-FFF2-40B4-BE49-F238E27FC236}">
                <a16:creationId xmlns:a16="http://schemas.microsoft.com/office/drawing/2014/main" id="{20A4B55F-DF2B-435D-BD18-7D9CEB3039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6">
            <a:extLst>
              <a:ext uri="{FF2B5EF4-FFF2-40B4-BE49-F238E27FC236}">
                <a16:creationId xmlns:a16="http://schemas.microsoft.com/office/drawing/2014/main" id="{FBCBFA75-037A-4C4A-B97A-82C6EB4378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9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7">
            <a:extLst>
              <a:ext uri="{FF2B5EF4-FFF2-40B4-BE49-F238E27FC236}">
                <a16:creationId xmlns:a16="http://schemas.microsoft.com/office/drawing/2014/main" id="{9BB7D89D-CAB1-4ECF-A914-3CC0625304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4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8">
            <a:extLst>
              <a:ext uri="{FF2B5EF4-FFF2-40B4-BE49-F238E27FC236}">
                <a16:creationId xmlns:a16="http://schemas.microsoft.com/office/drawing/2014/main" id="{7B598B32-7FCE-4125-A68C-397CE38242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03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19">
            <a:extLst>
              <a:ext uri="{FF2B5EF4-FFF2-40B4-BE49-F238E27FC236}">
                <a16:creationId xmlns:a16="http://schemas.microsoft.com/office/drawing/2014/main" id="{DBC11E60-86D5-44D0-BECF-B097D739F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1">
            <a:extLst>
              <a:ext uri="{FF2B5EF4-FFF2-40B4-BE49-F238E27FC236}">
                <a16:creationId xmlns:a16="http://schemas.microsoft.com/office/drawing/2014/main" id="{CE5818C7-641B-4DFE-BC55-616C526DDB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2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0">
            <a:extLst>
              <a:ext uri="{FF2B5EF4-FFF2-40B4-BE49-F238E27FC236}">
                <a16:creationId xmlns:a16="http://schemas.microsoft.com/office/drawing/2014/main" id="{FE00DD63-0FF4-4E2F-9F2F-CD30DF833A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5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1">
            <a:extLst>
              <a:ext uri="{FF2B5EF4-FFF2-40B4-BE49-F238E27FC236}">
                <a16:creationId xmlns:a16="http://schemas.microsoft.com/office/drawing/2014/main" id="{1DB86C19-B473-45A2-9EA6-A014E71F9F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14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2">
            <a:extLst>
              <a:ext uri="{FF2B5EF4-FFF2-40B4-BE49-F238E27FC236}">
                <a16:creationId xmlns:a16="http://schemas.microsoft.com/office/drawing/2014/main" id="{2AD92AD2-A2D5-47A2-876F-BB8A7BCDB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08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3">
            <a:extLst>
              <a:ext uri="{FF2B5EF4-FFF2-40B4-BE49-F238E27FC236}">
                <a16:creationId xmlns:a16="http://schemas.microsoft.com/office/drawing/2014/main" id="{F9D0DC6F-2FBF-4B18-8090-6FCE98EC32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90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4">
            <a:extLst>
              <a:ext uri="{FF2B5EF4-FFF2-40B4-BE49-F238E27FC236}">
                <a16:creationId xmlns:a16="http://schemas.microsoft.com/office/drawing/2014/main" id="{34120DA9-22DC-42DA-9B19-F5EB389CE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5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5">
            <a:extLst>
              <a:ext uri="{FF2B5EF4-FFF2-40B4-BE49-F238E27FC236}">
                <a16:creationId xmlns:a16="http://schemas.microsoft.com/office/drawing/2014/main" id="{7E9C5AA6-D09E-4E2D-A4C4-419C90C440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6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6">
            <a:extLst>
              <a:ext uri="{FF2B5EF4-FFF2-40B4-BE49-F238E27FC236}">
                <a16:creationId xmlns:a16="http://schemas.microsoft.com/office/drawing/2014/main" id="{AC7C3FDE-243F-403F-B6C3-10C86A8392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06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7">
            <a:extLst>
              <a:ext uri="{FF2B5EF4-FFF2-40B4-BE49-F238E27FC236}">
                <a16:creationId xmlns:a16="http://schemas.microsoft.com/office/drawing/2014/main" id="{546B137B-C92E-4DF1-BDA7-CFBEF2ED9E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57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8">
            <a:extLst>
              <a:ext uri="{FF2B5EF4-FFF2-40B4-BE49-F238E27FC236}">
                <a16:creationId xmlns:a16="http://schemas.microsoft.com/office/drawing/2014/main" id="{76130A56-E792-4BE4-88A4-7F0F239D5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6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29">
            <a:extLst>
              <a:ext uri="{FF2B5EF4-FFF2-40B4-BE49-F238E27FC236}">
                <a16:creationId xmlns:a16="http://schemas.microsoft.com/office/drawing/2014/main" id="{D04F7404-106B-423B-83A8-2402DF9D5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2">
            <a:extLst>
              <a:ext uri="{FF2B5EF4-FFF2-40B4-BE49-F238E27FC236}">
                <a16:creationId xmlns:a16="http://schemas.microsoft.com/office/drawing/2014/main" id="{D04DC687-69E3-4859-B791-A65769F28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75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0">
            <a:extLst>
              <a:ext uri="{FF2B5EF4-FFF2-40B4-BE49-F238E27FC236}">
                <a16:creationId xmlns:a16="http://schemas.microsoft.com/office/drawing/2014/main" id="{8FC81FFB-A4A5-4DB2-91DB-4FF5266428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36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1">
            <a:extLst>
              <a:ext uri="{FF2B5EF4-FFF2-40B4-BE49-F238E27FC236}">
                <a16:creationId xmlns:a16="http://schemas.microsoft.com/office/drawing/2014/main" id="{56E80FC7-6A6E-42F7-BC71-BEFE1AFBD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0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2">
            <a:extLst>
              <a:ext uri="{FF2B5EF4-FFF2-40B4-BE49-F238E27FC236}">
                <a16:creationId xmlns:a16="http://schemas.microsoft.com/office/drawing/2014/main" id="{B143EA06-5F2C-4AA5-AA5C-2DDF8C0161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7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3">
            <a:extLst>
              <a:ext uri="{FF2B5EF4-FFF2-40B4-BE49-F238E27FC236}">
                <a16:creationId xmlns:a16="http://schemas.microsoft.com/office/drawing/2014/main" id="{B043F534-9F2B-4B3A-B345-E8813B2546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72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4">
            <a:extLst>
              <a:ext uri="{FF2B5EF4-FFF2-40B4-BE49-F238E27FC236}">
                <a16:creationId xmlns:a16="http://schemas.microsoft.com/office/drawing/2014/main" id="{27B2F04D-54D9-4CA0-A6C4-7D649D223D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1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5">
            <a:extLst>
              <a:ext uri="{FF2B5EF4-FFF2-40B4-BE49-F238E27FC236}">
                <a16:creationId xmlns:a16="http://schemas.microsoft.com/office/drawing/2014/main" id="{3DF228DD-083E-4711-9C23-0BC75D520B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22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6">
            <a:extLst>
              <a:ext uri="{FF2B5EF4-FFF2-40B4-BE49-F238E27FC236}">
                <a16:creationId xmlns:a16="http://schemas.microsoft.com/office/drawing/2014/main" id="{0461709D-F48F-4543-9B19-9B680F6475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3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7">
            <a:extLst>
              <a:ext uri="{FF2B5EF4-FFF2-40B4-BE49-F238E27FC236}">
                <a16:creationId xmlns:a16="http://schemas.microsoft.com/office/drawing/2014/main" id="{BF0929B9-D12F-4A30-B5A9-5B4E3D16B0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92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8">
            <a:extLst>
              <a:ext uri="{FF2B5EF4-FFF2-40B4-BE49-F238E27FC236}">
                <a16:creationId xmlns:a16="http://schemas.microsoft.com/office/drawing/2014/main" id="{3463A38E-E05F-4134-83C7-9032A024D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1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39">
            <a:extLst>
              <a:ext uri="{FF2B5EF4-FFF2-40B4-BE49-F238E27FC236}">
                <a16:creationId xmlns:a16="http://schemas.microsoft.com/office/drawing/2014/main" id="{61297629-53DE-4DF2-AF30-345A0A244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4">
            <a:extLst>
              <a:ext uri="{FF2B5EF4-FFF2-40B4-BE49-F238E27FC236}">
                <a16:creationId xmlns:a16="http://schemas.microsoft.com/office/drawing/2014/main" id="{201DE4AD-487D-4D27-97AD-18FEA5E99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25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0">
            <a:extLst>
              <a:ext uri="{FF2B5EF4-FFF2-40B4-BE49-F238E27FC236}">
                <a16:creationId xmlns:a16="http://schemas.microsoft.com/office/drawing/2014/main" id="{AE92CF07-C08F-4263-B176-BB2D25AD95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348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1">
            <a:extLst>
              <a:ext uri="{FF2B5EF4-FFF2-40B4-BE49-F238E27FC236}">
                <a16:creationId xmlns:a16="http://schemas.microsoft.com/office/drawing/2014/main" id="{2C7C417D-BA7A-47A3-8EA9-BC3A5EA41F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0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2">
            <a:extLst>
              <a:ext uri="{FF2B5EF4-FFF2-40B4-BE49-F238E27FC236}">
                <a16:creationId xmlns:a16="http://schemas.microsoft.com/office/drawing/2014/main" id="{1311EDCC-4CF9-4FE5-88BD-1D8CE8232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01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3">
            <a:extLst>
              <a:ext uri="{FF2B5EF4-FFF2-40B4-BE49-F238E27FC236}">
                <a16:creationId xmlns:a16="http://schemas.microsoft.com/office/drawing/2014/main" id="{D5734F52-6C22-4D14-BB00-F69ECD2E77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4">
            <a:extLst>
              <a:ext uri="{FF2B5EF4-FFF2-40B4-BE49-F238E27FC236}">
                <a16:creationId xmlns:a16="http://schemas.microsoft.com/office/drawing/2014/main" id="{9B19681E-2610-4B0A-AE78-3B5B309BB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2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5">
            <a:extLst>
              <a:ext uri="{FF2B5EF4-FFF2-40B4-BE49-F238E27FC236}">
                <a16:creationId xmlns:a16="http://schemas.microsoft.com/office/drawing/2014/main" id="{2A19BCA8-E73C-4D4E-B82A-2C437DB8C3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44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6">
            <a:extLst>
              <a:ext uri="{FF2B5EF4-FFF2-40B4-BE49-F238E27FC236}">
                <a16:creationId xmlns:a16="http://schemas.microsoft.com/office/drawing/2014/main" id="{33848658-3DF3-4C5C-930C-E82269117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906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7">
            <a:extLst>
              <a:ext uri="{FF2B5EF4-FFF2-40B4-BE49-F238E27FC236}">
                <a16:creationId xmlns:a16="http://schemas.microsoft.com/office/drawing/2014/main" id="{74B25D24-423E-4AF0-BA25-61BD53B3CE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9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8">
            <a:extLst>
              <a:ext uri="{FF2B5EF4-FFF2-40B4-BE49-F238E27FC236}">
                <a16:creationId xmlns:a16="http://schemas.microsoft.com/office/drawing/2014/main" id="{8B2B5072-3B93-4672-B38A-4CD39DA65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1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49">
            <a:extLst>
              <a:ext uri="{FF2B5EF4-FFF2-40B4-BE49-F238E27FC236}">
                <a16:creationId xmlns:a16="http://schemas.microsoft.com/office/drawing/2014/main" id="{3C13CFC5-2FCF-4F8F-8612-F3D8939CF1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8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5">
            <a:extLst>
              <a:ext uri="{FF2B5EF4-FFF2-40B4-BE49-F238E27FC236}">
                <a16:creationId xmlns:a16="http://schemas.microsoft.com/office/drawing/2014/main" id="{17C1C2A2-96FF-4C44-B9C1-7BF6EF663D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3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50">
            <a:extLst>
              <a:ext uri="{FF2B5EF4-FFF2-40B4-BE49-F238E27FC236}">
                <a16:creationId xmlns:a16="http://schemas.microsoft.com/office/drawing/2014/main" id="{1D5566DF-1548-4B80-BFD5-AF0A116263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1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51">
            <a:extLst>
              <a:ext uri="{FF2B5EF4-FFF2-40B4-BE49-F238E27FC236}">
                <a16:creationId xmlns:a16="http://schemas.microsoft.com/office/drawing/2014/main" id="{2FC1DE48-1BDE-4309-ABFD-8830730937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64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52">
            <a:extLst>
              <a:ext uri="{FF2B5EF4-FFF2-40B4-BE49-F238E27FC236}">
                <a16:creationId xmlns:a16="http://schemas.microsoft.com/office/drawing/2014/main" id="{83084736-242F-46F9-996B-26CA63341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55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6">
            <a:extLst>
              <a:ext uri="{FF2B5EF4-FFF2-40B4-BE49-F238E27FC236}">
                <a16:creationId xmlns:a16="http://schemas.microsoft.com/office/drawing/2014/main" id="{9DA032A5-24A0-4A7B-AA34-D6236F00D3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7">
            <a:extLst>
              <a:ext uri="{FF2B5EF4-FFF2-40B4-BE49-F238E27FC236}">
                <a16:creationId xmlns:a16="http://schemas.microsoft.com/office/drawing/2014/main" id="{022CC680-E140-4A49-AD6F-3921A1A369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6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8">
            <a:extLst>
              <a:ext uri="{FF2B5EF4-FFF2-40B4-BE49-F238E27FC236}">
                <a16:creationId xmlns:a16="http://schemas.microsoft.com/office/drawing/2014/main" id="{97123FAB-00FC-4D98-8A36-E6A056EB9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5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_ServiceAnimals_Final_ppt_encrypted0009">
            <a:extLst>
              <a:ext uri="{FF2B5EF4-FFF2-40B4-BE49-F238E27FC236}">
                <a16:creationId xmlns:a16="http://schemas.microsoft.com/office/drawing/2014/main" id="{94274882-7CFA-4727-97C0-4BEE184169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25" y="0"/>
            <a:ext cx="914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2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45592A259014CA41155E12FE9F2F0" ma:contentTypeVersion="12" ma:contentTypeDescription="Create a new document." ma:contentTypeScope="" ma:versionID="aedca3546921cbe41679ed8e1a960c1b">
  <xsd:schema xmlns:xsd="http://www.w3.org/2001/XMLSchema" xmlns:xs="http://www.w3.org/2001/XMLSchema" xmlns:p="http://schemas.microsoft.com/office/2006/metadata/properties" xmlns:ns2="a23ed670-4c72-417d-b0ad-5ffe471fe6d6" xmlns:ns3="e9eb5426-864b-4a7b-869b-c072d3837379" targetNamespace="http://schemas.microsoft.com/office/2006/metadata/properties" ma:root="true" ma:fieldsID="d2a524926d08ae4eeab3939217a3993d" ns2:_="" ns3:_="">
    <xsd:import namespace="a23ed670-4c72-417d-b0ad-5ffe471fe6d6"/>
    <xsd:import namespace="e9eb5426-864b-4a7b-869b-c072d38373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d670-4c72-417d-b0ad-5ffe471fe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b5426-864b-4a7b-869b-c072d38373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11B94F-9B6F-4D85-A15F-09B5DE5ACA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3ed670-4c72-417d-b0ad-5ffe471fe6d6"/>
    <ds:schemaRef ds:uri="e9eb5426-864b-4a7b-869b-c072d38373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EEDB2-DDC1-4929-9C21-E53475392F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FAC6A0-5070-46FC-B81D-E827776FB55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 Hackley</dc:creator>
  <cp:lastModifiedBy>Laurel Hackley</cp:lastModifiedBy>
  <cp:revision>1</cp:revision>
  <dcterms:created xsi:type="dcterms:W3CDTF">2019-10-04T21:55:45Z</dcterms:created>
  <dcterms:modified xsi:type="dcterms:W3CDTF">2019-10-04T21:57:59Z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0x010100BAC45592A259014CA41155E12FE9F2F0</vt:lpwstr>
  </property>
</Properties>
</file>