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0925-2A77-4097-83C9-3DF05E55C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1770D-E582-4652-B7BA-1E58FE71F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F8373-FAB3-439D-9DC3-90E8000A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03A1-289E-447E-A83B-B9E97DA1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1E4B-8E51-4C4F-A0E7-CE61CD48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1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7855-8533-485B-8489-1223E1F9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486FB-0B3E-409C-896F-E42CA6D5B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9FA6A-4553-4E1D-BFB3-170EEA00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F3B5-1F0F-4A3D-9039-966CC237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441C6-7692-4084-89F5-33F4E6FF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7F31A-889E-400E-941B-A5333683E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69C23-34FB-4007-9C6D-6953EC27B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D6E67-8759-4E42-886C-A9F6CF18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A456E-3E93-4911-AFE2-D927EB1E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694FC-44C5-4054-BE46-C3ABE963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9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A1CE-4B07-4205-B6D5-B48E71D4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3840-3675-4C02-BFDE-C881246C6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B75AA-97A6-4854-BD00-8ED322B6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9E08-1911-48C8-8F80-A10B9A5B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E18C4-4A31-4272-8BBA-0A1B042A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1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E143-6CF5-4941-881E-7C4B364B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D0607-EFE9-4EA4-AB62-B03A08574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D601E-7117-4DA7-85F3-C9DB02DA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450C-8ACC-4C03-84CA-2EF92288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55EF9-9107-4A1C-8228-30BA890D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068F-585A-4C76-A40F-22B10D7B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26217-C26B-4AF8-B93A-B16A3183A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82492-17A9-4AA8-8DCB-12725D6D4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0C31-37D6-4402-B34B-5FC1ABA7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C1656-C3D6-4A00-9E35-A038FAB4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2F7AC-C519-489B-A32F-BEA51AB5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6AAF-0298-4D88-85B0-D9B74A36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B3EC0-8621-4942-9FFE-BABBEE5C0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2D4D1-E708-4295-A804-FC77FFD70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32418-D591-4B0F-AB1E-1D2B22A15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8C14E-32FD-414F-BD18-50C9C6658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145AF-3AFD-409A-BDAF-9715CC06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2C08F-F274-4E9A-A42F-2EA45164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6BDA9-ADE9-4878-A1FF-5243373B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3726-F228-40D7-A4B0-55A43D71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0A9F4-51E0-4E3A-9AF6-B2792DF2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42E77-1324-4D5A-9570-30F0A921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23B49-FD14-48DB-8C36-F32C9646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9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D4BB5-D8A6-415A-9DF4-ECA1486A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1DB56-8C6F-4307-86D7-63BD9C61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F6332-D6C3-4CE1-9FA2-CA17BA53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8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388C-7A19-4410-A7D6-18773D55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7C006-BC75-4349-B7D9-E716F2DE0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A25B1-95AF-49E3-80BC-0A4A538DA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D3BBE-7F56-43AA-B244-BBB0731E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83F68-411C-4B72-99C1-6402BD78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5B8D1-B416-4ABD-856F-882E0168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9969-7572-4580-BAC2-2062DA40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CB9EEC-E7B7-456E-839E-0ED33D691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98D98-BF38-40D0-AFB9-F50215871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73C30-FC07-4B44-B29B-7F8DB6B4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F9C7-174C-430A-BE33-EAB2512F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9B577-64E6-4745-897E-EB71E574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3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6C252-8EEE-49B7-8FD0-28B44003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76236-F034-48B9-8030-7101A1F4B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DB474-D8BA-4F90-ACE8-B9D58A2EF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B188-239D-4102-8162-F9E9739E1BD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22F70-1BAA-45EE-91E8-FE09C4025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B8AB5-1BCB-4EFD-AB55-B14EAE043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3594-193F-4E85-BEE3-05747A189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certs_and_evals_ppt_encrypted0000">
            <a:extLst>
              <a:ext uri="{FF2B5EF4-FFF2-40B4-BE49-F238E27FC236}">
                <a16:creationId xmlns:a16="http://schemas.microsoft.com/office/drawing/2014/main" id="{8569BE14-BC7C-46DA-B795-4F10B84506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6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08">
            <a:extLst>
              <a:ext uri="{FF2B5EF4-FFF2-40B4-BE49-F238E27FC236}">
                <a16:creationId xmlns:a16="http://schemas.microsoft.com/office/drawing/2014/main" id="{90A5CAA9-64DC-4D05-A2D5-21A500208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0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09">
            <a:extLst>
              <a:ext uri="{FF2B5EF4-FFF2-40B4-BE49-F238E27FC236}">
                <a16:creationId xmlns:a16="http://schemas.microsoft.com/office/drawing/2014/main" id="{DEF0F6E9-C75F-475C-AF16-C6AD102178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10">
            <a:extLst>
              <a:ext uri="{FF2B5EF4-FFF2-40B4-BE49-F238E27FC236}">
                <a16:creationId xmlns:a16="http://schemas.microsoft.com/office/drawing/2014/main" id="{FB9078B0-702D-487D-8574-2AB1418D18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11">
            <a:extLst>
              <a:ext uri="{FF2B5EF4-FFF2-40B4-BE49-F238E27FC236}">
                <a16:creationId xmlns:a16="http://schemas.microsoft.com/office/drawing/2014/main" id="{86FD1AF9-490C-41C7-B756-A415826EDC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4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12">
            <a:extLst>
              <a:ext uri="{FF2B5EF4-FFF2-40B4-BE49-F238E27FC236}">
                <a16:creationId xmlns:a16="http://schemas.microsoft.com/office/drawing/2014/main" id="{A2D92815-A246-477F-B5AE-EE5E823C94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13">
            <a:extLst>
              <a:ext uri="{FF2B5EF4-FFF2-40B4-BE49-F238E27FC236}">
                <a16:creationId xmlns:a16="http://schemas.microsoft.com/office/drawing/2014/main" id="{12E8AF6A-0FD1-42D6-8FB1-A124EF6A23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40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14">
            <a:extLst>
              <a:ext uri="{FF2B5EF4-FFF2-40B4-BE49-F238E27FC236}">
                <a16:creationId xmlns:a16="http://schemas.microsoft.com/office/drawing/2014/main" id="{0DC3B0D0-5A8A-4AE9-93C0-C0975C5540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7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15">
            <a:extLst>
              <a:ext uri="{FF2B5EF4-FFF2-40B4-BE49-F238E27FC236}">
                <a16:creationId xmlns:a16="http://schemas.microsoft.com/office/drawing/2014/main" id="{3F5F99DE-A93E-4C51-A569-08A5A1A442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8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16">
            <a:extLst>
              <a:ext uri="{FF2B5EF4-FFF2-40B4-BE49-F238E27FC236}">
                <a16:creationId xmlns:a16="http://schemas.microsoft.com/office/drawing/2014/main" id="{07D3CE5F-C7A9-4400-82D8-21719A9631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4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17">
            <a:extLst>
              <a:ext uri="{FF2B5EF4-FFF2-40B4-BE49-F238E27FC236}">
                <a16:creationId xmlns:a16="http://schemas.microsoft.com/office/drawing/2014/main" id="{1DF216CC-1E84-4992-8B40-4354205B11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3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certs_and_evals_ppt_encrypted0001">
            <a:extLst>
              <a:ext uri="{FF2B5EF4-FFF2-40B4-BE49-F238E27FC236}">
                <a16:creationId xmlns:a16="http://schemas.microsoft.com/office/drawing/2014/main" id="{58F725D2-B74B-4403-9289-C3E1E0F361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18">
            <a:extLst>
              <a:ext uri="{FF2B5EF4-FFF2-40B4-BE49-F238E27FC236}">
                <a16:creationId xmlns:a16="http://schemas.microsoft.com/office/drawing/2014/main" id="{89138000-9BA2-4558-B46E-298326AA2D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58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19">
            <a:extLst>
              <a:ext uri="{FF2B5EF4-FFF2-40B4-BE49-F238E27FC236}">
                <a16:creationId xmlns:a16="http://schemas.microsoft.com/office/drawing/2014/main" id="{1AC0A3C2-48A3-4F3D-A213-B1CAE975D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47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20">
            <a:extLst>
              <a:ext uri="{FF2B5EF4-FFF2-40B4-BE49-F238E27FC236}">
                <a16:creationId xmlns:a16="http://schemas.microsoft.com/office/drawing/2014/main" id="{9EAAD327-DE3C-4AB8-8DB9-91FAC05E46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04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21">
            <a:extLst>
              <a:ext uri="{FF2B5EF4-FFF2-40B4-BE49-F238E27FC236}">
                <a16:creationId xmlns:a16="http://schemas.microsoft.com/office/drawing/2014/main" id="{C6E57ADA-8644-4225-B43A-C18B79280B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64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22">
            <a:extLst>
              <a:ext uri="{FF2B5EF4-FFF2-40B4-BE49-F238E27FC236}">
                <a16:creationId xmlns:a16="http://schemas.microsoft.com/office/drawing/2014/main" id="{67EC4D3A-260C-4380-92D8-959DE0AB16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72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23">
            <a:extLst>
              <a:ext uri="{FF2B5EF4-FFF2-40B4-BE49-F238E27FC236}">
                <a16:creationId xmlns:a16="http://schemas.microsoft.com/office/drawing/2014/main" id="{BF333FD8-FF81-44B7-B71E-B262FB0689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84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24">
            <a:extLst>
              <a:ext uri="{FF2B5EF4-FFF2-40B4-BE49-F238E27FC236}">
                <a16:creationId xmlns:a16="http://schemas.microsoft.com/office/drawing/2014/main" id="{43F89375-86FC-4B99-97CB-EF562AF0BD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77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25">
            <a:extLst>
              <a:ext uri="{FF2B5EF4-FFF2-40B4-BE49-F238E27FC236}">
                <a16:creationId xmlns:a16="http://schemas.microsoft.com/office/drawing/2014/main" id="{876D9571-FFC8-4C99-8065-8B2559D28D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01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26">
            <a:extLst>
              <a:ext uri="{FF2B5EF4-FFF2-40B4-BE49-F238E27FC236}">
                <a16:creationId xmlns:a16="http://schemas.microsoft.com/office/drawing/2014/main" id="{23C547E0-9335-4E79-BF58-9CB915DB2A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42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27">
            <a:extLst>
              <a:ext uri="{FF2B5EF4-FFF2-40B4-BE49-F238E27FC236}">
                <a16:creationId xmlns:a16="http://schemas.microsoft.com/office/drawing/2014/main" id="{69213FE4-83C1-4C51-BA3F-BF6D1AC975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2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01">
            <a:extLst>
              <a:ext uri="{FF2B5EF4-FFF2-40B4-BE49-F238E27FC236}">
                <a16:creationId xmlns:a16="http://schemas.microsoft.com/office/drawing/2014/main" id="{F142608B-C59A-4B13-AD2F-46B69C1D6D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2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28">
            <a:extLst>
              <a:ext uri="{FF2B5EF4-FFF2-40B4-BE49-F238E27FC236}">
                <a16:creationId xmlns:a16="http://schemas.microsoft.com/office/drawing/2014/main" id="{4359A9C7-500E-4492-A3DA-61EBA2E437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15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29">
            <a:extLst>
              <a:ext uri="{FF2B5EF4-FFF2-40B4-BE49-F238E27FC236}">
                <a16:creationId xmlns:a16="http://schemas.microsoft.com/office/drawing/2014/main" id="{66BBDEC2-0300-43ED-8498-720FE109E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61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30">
            <a:extLst>
              <a:ext uri="{FF2B5EF4-FFF2-40B4-BE49-F238E27FC236}">
                <a16:creationId xmlns:a16="http://schemas.microsoft.com/office/drawing/2014/main" id="{590C66D3-8412-4E68-A765-8B9D26B232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18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31">
            <a:extLst>
              <a:ext uri="{FF2B5EF4-FFF2-40B4-BE49-F238E27FC236}">
                <a16:creationId xmlns:a16="http://schemas.microsoft.com/office/drawing/2014/main" id="{014DB236-42BC-40DD-A801-9E706C777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17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32">
            <a:extLst>
              <a:ext uri="{FF2B5EF4-FFF2-40B4-BE49-F238E27FC236}">
                <a16:creationId xmlns:a16="http://schemas.microsoft.com/office/drawing/2014/main" id="{2BA7D22A-AD82-4D94-85B5-C478938E8B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59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33">
            <a:extLst>
              <a:ext uri="{FF2B5EF4-FFF2-40B4-BE49-F238E27FC236}">
                <a16:creationId xmlns:a16="http://schemas.microsoft.com/office/drawing/2014/main" id="{09928C11-AB54-45EE-B4A0-F4EC986DA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7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34">
            <a:extLst>
              <a:ext uri="{FF2B5EF4-FFF2-40B4-BE49-F238E27FC236}">
                <a16:creationId xmlns:a16="http://schemas.microsoft.com/office/drawing/2014/main" id="{A09AAF3F-7E2D-4DF4-BE1F-D79159AFD2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6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02">
            <a:extLst>
              <a:ext uri="{FF2B5EF4-FFF2-40B4-BE49-F238E27FC236}">
                <a16:creationId xmlns:a16="http://schemas.microsoft.com/office/drawing/2014/main" id="{47B7BE87-21C6-4E8C-861E-3BAAE10BE3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3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03">
            <a:extLst>
              <a:ext uri="{FF2B5EF4-FFF2-40B4-BE49-F238E27FC236}">
                <a16:creationId xmlns:a16="http://schemas.microsoft.com/office/drawing/2014/main" id="{8350B46D-66F5-49F2-A514-BACAF0494A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04">
            <a:extLst>
              <a:ext uri="{FF2B5EF4-FFF2-40B4-BE49-F238E27FC236}">
                <a16:creationId xmlns:a16="http://schemas.microsoft.com/office/drawing/2014/main" id="{18297C73-5C2E-43C2-90EC-937FC3147D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05">
            <a:extLst>
              <a:ext uri="{FF2B5EF4-FFF2-40B4-BE49-F238E27FC236}">
                <a16:creationId xmlns:a16="http://schemas.microsoft.com/office/drawing/2014/main" id="{1897552F-B23C-4E81-886B-986CB3CF1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4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06">
            <a:extLst>
              <a:ext uri="{FF2B5EF4-FFF2-40B4-BE49-F238E27FC236}">
                <a16:creationId xmlns:a16="http://schemas.microsoft.com/office/drawing/2014/main" id="{E9FC3257-8BEF-4197-B830-6859B1B65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WA___Advocacy_with_victim_defendants_ppt_encrypted0007">
            <a:extLst>
              <a:ext uri="{FF2B5EF4-FFF2-40B4-BE49-F238E27FC236}">
                <a16:creationId xmlns:a16="http://schemas.microsoft.com/office/drawing/2014/main" id="{34864FC2-9F9B-4644-B5BB-0A8B711C4D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0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45592A259014CA41155E12FE9F2F0" ma:contentTypeVersion="12" ma:contentTypeDescription="Create a new document." ma:contentTypeScope="" ma:versionID="aedca3546921cbe41679ed8e1a960c1b">
  <xsd:schema xmlns:xsd="http://www.w3.org/2001/XMLSchema" xmlns:xs="http://www.w3.org/2001/XMLSchema" xmlns:p="http://schemas.microsoft.com/office/2006/metadata/properties" xmlns:ns2="a23ed670-4c72-417d-b0ad-5ffe471fe6d6" xmlns:ns3="e9eb5426-864b-4a7b-869b-c072d3837379" targetNamespace="http://schemas.microsoft.com/office/2006/metadata/properties" ma:root="true" ma:fieldsID="d2a524926d08ae4eeab3939217a3993d" ns2:_="" ns3:_="">
    <xsd:import namespace="a23ed670-4c72-417d-b0ad-5ffe471fe6d6"/>
    <xsd:import namespace="e9eb5426-864b-4a7b-869b-c072d38373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ed670-4c72-417d-b0ad-5ffe471fe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b5426-864b-4a7b-869b-c072d383737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C7D10C-0AE5-4F72-B8C8-12B8DF5BB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3ed670-4c72-417d-b0ad-5ffe471fe6d6"/>
    <ds:schemaRef ds:uri="e9eb5426-864b-4a7b-869b-c072d3837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9103FD-1CC2-4ED0-B816-585465A8A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E4A9B-C73C-429D-86F5-BD708B127957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a23ed670-4c72-417d-b0ad-5ffe471fe6d6"/>
    <ds:schemaRef ds:uri="http://purl.org/dc/elements/1.1/"/>
    <ds:schemaRef ds:uri="http://schemas.openxmlformats.org/package/2006/metadata/core-properties"/>
    <ds:schemaRef ds:uri="e9eb5426-864b-4a7b-869b-c072d383737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Laurel Hackley</dc:creator>
  <cp:lastModifiedBy>Laurel Hackley</cp:lastModifiedBy>
  <cp:revision>1</cp:revision>
  <dcterms:created xsi:type="dcterms:W3CDTF">2019-10-04T23:10:43Z</dcterms:created>
  <dcterms:modified xsi:type="dcterms:W3CDTF">2019-10-04T23:11:49Z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0x010100BAC45592A259014CA41155E12FE9F2F0</vt:lpwstr>
  </property>
</Properties>
</file>